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480" y="-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38477-E120-42D5-B8C2-829B36764FF6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88315-CF32-484E-978E-C25D2E75F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68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88315-CF32-484E-978E-C25D2E75F5A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91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47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9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99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18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8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96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28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4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87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78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82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0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2516659" cy="2516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4024" y="-1"/>
            <a:ext cx="2516659" cy="2516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" y="2553727"/>
            <a:ext cx="2516659" cy="2516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4024" y="2553727"/>
            <a:ext cx="2516659" cy="2516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2147326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4024" y="2147326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b)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4701054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c)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4022" y="4701054"/>
            <a:ext cx="50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d)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2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4" r="3446"/>
          <a:stretch/>
        </p:blipFill>
        <p:spPr>
          <a:xfrm>
            <a:off x="0" y="0"/>
            <a:ext cx="5552302" cy="2934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r="57433"/>
          <a:stretch/>
        </p:blipFill>
        <p:spPr>
          <a:xfrm>
            <a:off x="3000" y="2967388"/>
            <a:ext cx="5549302" cy="317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9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" t="3735" r="57027" b="5045"/>
          <a:stretch/>
        </p:blipFill>
        <p:spPr>
          <a:xfrm>
            <a:off x="0" y="0"/>
            <a:ext cx="4992130" cy="2817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r="5608" b="5656"/>
          <a:stretch/>
        </p:blipFill>
        <p:spPr>
          <a:xfrm>
            <a:off x="0" y="2860948"/>
            <a:ext cx="4992130" cy="26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6452" y="0"/>
            <a:ext cx="3389087" cy="3389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2905" y="-175"/>
            <a:ext cx="3389262" cy="3389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7" y="3468738"/>
            <a:ext cx="3389262" cy="3389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2907" y="3468740"/>
            <a:ext cx="3389260" cy="3389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7" y="-175"/>
            <a:ext cx="3389262" cy="3389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6277" y="3468738"/>
            <a:ext cx="3389262" cy="33892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2474" y="1467707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lift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10534" y="2348565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lower</a:t>
            </a:r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81094" y="1392077"/>
            <a:ext cx="0" cy="149352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44916" y="1935480"/>
            <a:ext cx="1333024" cy="228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73440" y="2050538"/>
            <a:ext cx="5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pull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813741" y="2050538"/>
            <a:ext cx="64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push</a:t>
            </a:r>
            <a:endParaRPr lang="en-GB" dirty="0"/>
          </a:p>
        </p:txBody>
      </p:sp>
      <p:sp>
        <p:nvSpPr>
          <p:cNvPr id="20" name="Curved Left Arrow 19"/>
          <p:cNvSpPr/>
          <p:nvPr/>
        </p:nvSpPr>
        <p:spPr>
          <a:xfrm>
            <a:off x="8647536" y="1196340"/>
            <a:ext cx="1022244" cy="2011680"/>
          </a:xfrm>
          <a:prstGeom prst="curved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30740" y="1935480"/>
            <a:ext cx="61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turn</a:t>
            </a:r>
            <a:endParaRPr lang="en-GB" dirty="0"/>
          </a:p>
        </p:txBody>
      </p:sp>
      <p:sp>
        <p:nvSpPr>
          <p:cNvPr id="29" name="Curved Down Arrow 28"/>
          <p:cNvSpPr/>
          <p:nvPr/>
        </p:nvSpPr>
        <p:spPr>
          <a:xfrm>
            <a:off x="1313454" y="4579620"/>
            <a:ext cx="1577340" cy="850449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4454" y="5951220"/>
            <a:ext cx="94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fold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5742307" y="4753463"/>
            <a:ext cx="5778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pick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8900160" y="6073140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walk</a:t>
            </a:r>
            <a:endParaRPr lang="en-GB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638800" y="4864205"/>
            <a:ext cx="7620" cy="62219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33612" y="5206514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place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764814" y="3019755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4814" y="6488668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76277" y="6488668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96651" y="3019755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77773" y="3019755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54227" y="6492240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1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841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3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11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85950" y="1885950"/>
            <a:ext cx="6858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8329" y="1885950"/>
            <a:ext cx="6858000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2607" y="1885949"/>
            <a:ext cx="6858001" cy="308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4278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8557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513" y="5049794"/>
            <a:ext cx="107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Dorsum</a:t>
            </a:r>
          </a:p>
          <a:p>
            <a:r>
              <a:rPr lang="en-GB" dirty="0" err="1" smtClean="0"/>
              <a:t>pedis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3741" y="5461686"/>
            <a:ext cx="510745" cy="60960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3741" y="5461686"/>
            <a:ext cx="971804" cy="60960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44278" y="4674633"/>
            <a:ext cx="107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Dorsum</a:t>
            </a:r>
          </a:p>
          <a:p>
            <a:r>
              <a:rPr lang="en-GB" dirty="0" err="1" smtClean="0"/>
              <a:t>manus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76851" y="3907857"/>
            <a:ext cx="490888" cy="77002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01174" y="2960813"/>
            <a:ext cx="44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L5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46053" y="3145479"/>
            <a:ext cx="94453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01174" y="2304690"/>
            <a:ext cx="44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T8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46053" y="2489356"/>
            <a:ext cx="94453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42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3143486" cy="3143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3691" y="-1"/>
            <a:ext cx="3143361" cy="3143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6908" y="0"/>
            <a:ext cx="3143361" cy="3143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-6190" r="13650" b="16464"/>
          <a:stretch/>
        </p:blipFill>
        <p:spPr>
          <a:xfrm>
            <a:off x="6428842" y="2950558"/>
            <a:ext cx="3128210" cy="3383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0920" r="22491" b="13762"/>
          <a:stretch/>
        </p:blipFill>
        <p:spPr>
          <a:xfrm>
            <a:off x="3206907" y="3196417"/>
            <a:ext cx="3143361" cy="3141307"/>
          </a:xfrm>
          <a:prstGeom prst="rect">
            <a:avLst/>
          </a:prstGeom>
          <a:solidFill>
            <a:srgbClr val="223B54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r="10038"/>
          <a:stretch/>
        </p:blipFill>
        <p:spPr>
          <a:xfrm>
            <a:off x="0" y="3186377"/>
            <a:ext cx="3139533" cy="31474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24888" y="5939202"/>
            <a:ext cx="3132163" cy="394636"/>
          </a:xfrm>
          <a:prstGeom prst="rect">
            <a:avLst/>
          </a:prstGeom>
          <a:solidFill>
            <a:srgbClr val="22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06907" y="5929992"/>
            <a:ext cx="3143362" cy="394636"/>
          </a:xfrm>
          <a:prstGeom prst="rect">
            <a:avLst/>
          </a:prstGeom>
          <a:solidFill>
            <a:srgbClr val="22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-1" y="2774028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939202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99270" y="2752609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GB" dirty="0" smtClean="0">
                <a:solidFill>
                  <a:schemeClr val="bg1"/>
                </a:solidFill>
              </a:rPr>
              <a:t>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5847" y="5928091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3691" y="2774028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4887" y="5939202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65300" y="1202347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35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409700" y="825500"/>
            <a:ext cx="1463228" cy="13335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6837" y="1245239"/>
            <a:ext cx="4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30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98222" y="1266683"/>
            <a:ext cx="1254018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95504" y="1571679"/>
            <a:ext cx="62327" cy="68560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7712" y="2014337"/>
            <a:ext cx="4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25</a:t>
            </a:r>
            <a:endParaRPr lang="en-GB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456546" y="1016000"/>
            <a:ext cx="1826654" cy="136766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68162" y="1275632"/>
            <a:ext cx="61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120</a:t>
            </a:r>
            <a:endParaRPr lang="en-GB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876800" y="1117600"/>
            <a:ext cx="914400" cy="108140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34851" y="1266683"/>
            <a:ext cx="4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70</a:t>
            </a:r>
            <a:endParaRPr lang="en-GB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6680200" y="1397000"/>
            <a:ext cx="1460500" cy="1270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11454" y="1545149"/>
            <a:ext cx="47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45</a:t>
            </a:r>
            <a:endParaRPr lang="en-GB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770523" y="1117600"/>
            <a:ext cx="1335377" cy="13843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21087" y="1545149"/>
            <a:ext cx="5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24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0" t="4350" r="6566" b="9895"/>
          <a:stretch/>
        </p:blipFill>
        <p:spPr>
          <a:xfrm>
            <a:off x="0" y="0"/>
            <a:ext cx="11753418" cy="6858000"/>
          </a:xfrm>
          <a:prstGeom prst="rect">
            <a:avLst/>
          </a:prstGeom>
        </p:spPr>
      </p:pic>
      <p:sp>
        <p:nvSpPr>
          <p:cNvPr id="3" name="Oval 2"/>
          <p:cNvSpPr>
            <a:spLocks noChangeAspect="1"/>
          </p:cNvSpPr>
          <p:nvPr/>
        </p:nvSpPr>
        <p:spPr>
          <a:xfrm>
            <a:off x="2512194" y="519766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BOX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8256872" y="316031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65590" y="3742625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 LEFT</a:t>
            </a:r>
            <a:endParaRPr lang="en-GB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90591" y="1758216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TABLE CENTER</a:t>
            </a:r>
            <a:endParaRPr lang="en-GB" sz="1400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581317" y="3742625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 RIGHT</a:t>
            </a:r>
            <a:endParaRPr lang="en-GB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16119" y="7068822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chemeClr val="tx1"/>
                </a:solidFill>
              </a:rPr>
              <a:t>LEARNER POSITIONS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145590" y="211666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/>
          <p:cNvSpPr/>
          <p:nvPr/>
        </p:nvSpPr>
        <p:spPr>
          <a:xfrm>
            <a:off x="10454690" y="-20234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/>
          <p:cNvSpPr/>
          <p:nvPr/>
        </p:nvSpPr>
        <p:spPr>
          <a:xfrm>
            <a:off x="7273217" y="5351112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sosceles Triangle 11"/>
          <p:cNvSpPr/>
          <p:nvPr/>
        </p:nvSpPr>
        <p:spPr>
          <a:xfrm>
            <a:off x="1972194" y="7338822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806141" y="7907522"/>
            <a:ext cx="87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Tracker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3692191" y="4012625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974391" y="1707250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BOX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979786" y="1329766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SCALE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12586" y="7338822"/>
            <a:ext cx="1159209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ARTEFACT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2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3" r="14627"/>
          <a:stretch/>
        </p:blipFill>
        <p:spPr>
          <a:xfrm rot="5400000">
            <a:off x="-1" y="3922634"/>
            <a:ext cx="3861055" cy="38610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8" r="9072"/>
          <a:stretch/>
        </p:blipFill>
        <p:spPr>
          <a:xfrm rot="5400000">
            <a:off x="3943475" y="-1"/>
            <a:ext cx="3849244" cy="3849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6" r="33674"/>
          <a:stretch/>
        </p:blipFill>
        <p:spPr>
          <a:xfrm rot="5400000">
            <a:off x="0" y="0"/>
            <a:ext cx="3861054" cy="38610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12672" y="406058"/>
            <a:ext cx="1" cy="1714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12672" y="406058"/>
            <a:ext cx="721895" cy="1714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 rot="19263868">
            <a:off x="640753" y="458726"/>
            <a:ext cx="903189" cy="89495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36657" y="490888"/>
            <a:ext cx="0" cy="23690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21028" y="6269935"/>
            <a:ext cx="1674796" cy="2887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491722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 Upright stance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1" y="7402421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</a:t>
            </a:r>
            <a:r>
              <a:rPr lang="en-GB" dirty="0" smtClean="0">
                <a:solidFill>
                  <a:schemeClr val="bg1"/>
                </a:solidFill>
              </a:rPr>
              <a:t>) Good </a:t>
            </a:r>
            <a:r>
              <a:rPr lang="en-GB" dirty="0" smtClean="0">
                <a:solidFill>
                  <a:schemeClr val="bg1"/>
                </a:solidFill>
              </a:rPr>
              <a:t>base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43475" y="3491722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GB" dirty="0" smtClean="0">
                <a:solidFill>
                  <a:schemeClr val="bg1"/>
                </a:solidFill>
              </a:rPr>
              <a:t>) Squat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3602" y="3922634"/>
            <a:ext cx="3849118" cy="38491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43475" y="7402421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</a:t>
            </a:r>
            <a:r>
              <a:rPr lang="en-GB" dirty="0" smtClean="0">
                <a:solidFill>
                  <a:schemeClr val="bg1"/>
                </a:solidFill>
              </a:rPr>
              <a:t>) Box-near-body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7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6782" r="12592" b="11513"/>
          <a:stretch/>
        </p:blipFill>
        <p:spPr>
          <a:xfrm rot="5400000">
            <a:off x="-1324354" y="1324352"/>
            <a:ext cx="5874507" cy="322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t="216" r="21779" b="-216"/>
          <a:stretch/>
        </p:blipFill>
        <p:spPr>
          <a:xfrm>
            <a:off x="3314700" y="0"/>
            <a:ext cx="3403600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0048"/>
            <a:ext cx="10907647" cy="647790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5245768" y="190048"/>
            <a:ext cx="1270535" cy="2649405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2000" y="2839453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learner0box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5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" b="480"/>
          <a:stretch/>
        </p:blipFill>
        <p:spPr>
          <a:xfrm>
            <a:off x="0" y="3022599"/>
            <a:ext cx="5314594" cy="2977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589" r="534"/>
          <a:stretch/>
        </p:blipFill>
        <p:spPr>
          <a:xfrm>
            <a:off x="0" y="6037886"/>
            <a:ext cx="5306592" cy="29847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" r="376" b="624"/>
          <a:stretch/>
        </p:blipFill>
        <p:spPr>
          <a:xfrm>
            <a:off x="0" y="666"/>
            <a:ext cx="5314594" cy="29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9" t="4827" r="1757" b="2940"/>
          <a:stretch/>
        </p:blipFill>
        <p:spPr>
          <a:xfrm>
            <a:off x="0" y="0"/>
            <a:ext cx="5404022" cy="2990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 b="6116"/>
          <a:stretch/>
        </p:blipFill>
        <p:spPr>
          <a:xfrm>
            <a:off x="1" y="3035643"/>
            <a:ext cx="5404021" cy="28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Widescreen</PresentationFormat>
  <Paragraphs>58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Feyer</dc:creator>
  <cp:lastModifiedBy>Stefan Feyer</cp:lastModifiedBy>
  <cp:revision>22</cp:revision>
  <dcterms:created xsi:type="dcterms:W3CDTF">2021-03-24T01:08:46Z</dcterms:created>
  <dcterms:modified xsi:type="dcterms:W3CDTF">2021-03-25T23:04:54Z</dcterms:modified>
</cp:coreProperties>
</file>